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7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67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510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04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093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489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341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01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578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198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71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373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2FD86-19E7-48D2-BEC7-C511BD93F215}" type="datetimeFigureOut">
              <a:rPr lang="ko-KR" altLang="en-US" smtClean="0"/>
              <a:t>2016-04-28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C8CED-B12E-435A-94D0-FC85C5DB3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00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54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9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9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7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0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2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93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78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6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0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0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3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8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1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2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7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6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9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화면 슬라이드 쇼(4:3)</PresentationFormat>
  <Paragraphs>0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Joshua</cp:lastModifiedBy>
  <cp:revision>1</cp:revision>
  <dcterms:created xsi:type="dcterms:W3CDTF">2016-04-27T16:13:36Z</dcterms:created>
  <dcterms:modified xsi:type="dcterms:W3CDTF">2016-04-27T16:16:14Z</dcterms:modified>
</cp:coreProperties>
</file>

<file path=docProps/thumbnail.jpeg>
</file>